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9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6DB10-6D43-4B26-9360-C88E0A8D8D4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2EF6-337D-4265-B6C8-4281F3ACBD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2EF6-337D-4265-B6C8-4281F3ACBDF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E3F0-A9CE-4E23-8A00-859CBDD81F7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3948-83C0-4571-B6A0-33435FB291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899"/>
          <a:stretch>
            <a:fillRect/>
          </a:stretch>
        </p:blipFill>
        <p:spPr bwMode="auto">
          <a:xfrm>
            <a:off x="547688" y="533400"/>
            <a:ext cx="804862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09600" y="533400"/>
            <a:ext cx="7895492" cy="58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14600" y="3886200"/>
            <a:ext cx="59753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5181600"/>
            <a:ext cx="5975350" cy="48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5702300"/>
            <a:ext cx="3613150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590800" y="5676900"/>
            <a:ext cx="1377950" cy="63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Burke</dc:creator>
  <cp:lastModifiedBy>Heather Burke</cp:lastModifiedBy>
  <cp:revision>1</cp:revision>
  <dcterms:created xsi:type="dcterms:W3CDTF">2013-12-10T17:29:35Z</dcterms:created>
  <dcterms:modified xsi:type="dcterms:W3CDTF">2013-12-10T17:35:44Z</dcterms:modified>
</cp:coreProperties>
</file>